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sldIdLst>
    <p:sldId id="256" r:id="rId2"/>
    <p:sldId id="259" r:id="rId3"/>
    <p:sldId id="260" r:id="rId4"/>
    <p:sldId id="264" r:id="rId5"/>
    <p:sldId id="262" r:id="rId6"/>
    <p:sldId id="265" r:id="rId7"/>
    <p:sldId id="266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2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4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828EF-6B54-4C89-AEFE-EC35E27DA66B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F107A-8C68-44BB-A459-28AC66AF52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F107A-8C68-44BB-A459-28AC66AF52D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894A804-F15F-4CB6-BCC0-5C4FBAF67265}" type="datetimeFigureOut">
              <a:rPr lang="ru-RU" smtClean="0"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D936501-89B1-4E36-B2B2-6B166EC059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/>
              <a:t>«Golden Lotus»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/>
              <a:t>Салон красоты</a:t>
            </a:r>
            <a:endParaRPr lang="en-US" i="1" dirty="0"/>
          </a:p>
          <a:p>
            <a:endParaRPr lang="ru-RU" dirty="0"/>
          </a:p>
        </p:txBody>
      </p:sp>
    </p:spTree>
  </p:cSld>
  <p:clrMapOvr>
    <a:masterClrMapping/>
  </p:clrMapOvr>
  <p:transition advClick="0" advTm="4399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Возможности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Увеличение количества мастеров.</a:t>
            </a:r>
          </a:p>
          <a:p>
            <a:r>
              <a:rPr lang="ru-RU" sz="1800" dirty="0" smtClean="0"/>
              <a:t>Использование максимально дополнительного, не основного, сервиса.</a:t>
            </a:r>
          </a:p>
          <a:p>
            <a:r>
              <a:rPr lang="ru-RU" sz="1800" dirty="0" smtClean="0"/>
              <a:t>Выход в лидеры города.</a:t>
            </a:r>
          </a:p>
          <a:p>
            <a:r>
              <a:rPr lang="ru-RU" sz="1800" dirty="0" smtClean="0"/>
              <a:t>Повышение окупаемости оборудования, повышения дохода</a:t>
            </a:r>
            <a:r>
              <a:rPr lang="ru-RU" sz="1800" i="1" dirty="0" smtClean="0"/>
              <a:t>.</a:t>
            </a:r>
          </a:p>
        </p:txBody>
      </p:sp>
    </p:spTree>
  </p:cSld>
  <p:clrMapOvr>
    <a:masterClrMapping/>
  </p:clrMapOvr>
  <p:transition advTm="10031"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</p:spTree>
  </p:cSld>
  <p:clrMapOvr>
    <a:masterClrMapping/>
  </p:clrMapOvr>
  <p:transition advTm="2449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Реклама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751408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Не стандартный особенный подход.</a:t>
            </a:r>
          </a:p>
          <a:p>
            <a:r>
              <a:rPr lang="ru-RU" sz="1800" dirty="0" smtClean="0"/>
              <a:t>Применение в учебных заведениях.</a:t>
            </a:r>
          </a:p>
          <a:p>
            <a:r>
              <a:rPr lang="ru-RU" sz="1800" dirty="0" err="1" smtClean="0"/>
              <a:t>задействование</a:t>
            </a:r>
            <a:r>
              <a:rPr lang="ru-RU" sz="1800" dirty="0" smtClean="0"/>
              <a:t> </a:t>
            </a:r>
            <a:r>
              <a:rPr lang="ru-RU" sz="1800" dirty="0" smtClean="0"/>
              <a:t>визиток для разных ресурсов таких как: свадебные салоны, </a:t>
            </a:r>
            <a:r>
              <a:rPr lang="ru-RU" sz="1800" dirty="0" err="1" smtClean="0"/>
              <a:t>гос</a:t>
            </a:r>
            <a:r>
              <a:rPr lang="ru-RU" sz="1800" dirty="0" smtClean="0"/>
              <a:t>. Администрации и.т.д.</a:t>
            </a:r>
          </a:p>
          <a:p>
            <a:r>
              <a:rPr lang="ru-RU" sz="1800" dirty="0" smtClean="0"/>
              <a:t>Участие в общественных мероприятиях минимальными затратами.</a:t>
            </a:r>
          </a:p>
          <a:p>
            <a:r>
              <a:rPr lang="ru-RU" sz="1800" dirty="0" smtClean="0"/>
              <a:t>Использование </a:t>
            </a:r>
            <a:r>
              <a:rPr lang="en-US" sz="1800" dirty="0" smtClean="0"/>
              <a:t>P.R </a:t>
            </a:r>
            <a:r>
              <a:rPr lang="ru-RU" sz="1800" dirty="0" smtClean="0"/>
              <a:t>(черное и белое)</a:t>
            </a:r>
          </a:p>
          <a:p>
            <a:r>
              <a:rPr lang="ru-RU" sz="1800" dirty="0" smtClean="0"/>
              <a:t>Использование </a:t>
            </a:r>
            <a:r>
              <a:rPr lang="ru-RU" sz="1800" dirty="0" err="1" smtClean="0"/>
              <a:t>смс</a:t>
            </a:r>
            <a:r>
              <a:rPr lang="ru-RU" sz="1800" dirty="0" smtClean="0"/>
              <a:t> рассылки, реклама в </a:t>
            </a:r>
            <a:r>
              <a:rPr lang="ru-RU" sz="1800" dirty="0" err="1" smtClean="0"/>
              <a:t>соц</a:t>
            </a:r>
            <a:r>
              <a:rPr lang="ru-RU" sz="1800" dirty="0" smtClean="0"/>
              <a:t> сетях.</a:t>
            </a:r>
          </a:p>
          <a:p>
            <a:r>
              <a:rPr lang="ru-RU" sz="1800" dirty="0" smtClean="0"/>
              <a:t>Возможность выхода в </a:t>
            </a:r>
            <a:r>
              <a:rPr lang="en-US" sz="1800" dirty="0" smtClean="0"/>
              <a:t>CRM-</a:t>
            </a:r>
            <a:r>
              <a:rPr lang="ru-RU" sz="1800" dirty="0" smtClean="0"/>
              <a:t>системы</a:t>
            </a:r>
            <a:endParaRPr lang="ru-RU" sz="1800" dirty="0"/>
          </a:p>
        </p:txBody>
      </p:sp>
    </p:spTree>
  </p:cSld>
  <p:clrMapOvr>
    <a:masterClrMapping/>
  </p:clrMapOvr>
  <p:transition advTm="20592">
    <p:cut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400" dirty="0" smtClean="0"/>
              <a:t>Администрирование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Статистика и </a:t>
            </a:r>
            <a:r>
              <a:rPr lang="ru-RU" dirty="0" err="1" smtClean="0"/>
              <a:t>обзвон</a:t>
            </a:r>
            <a:r>
              <a:rPr lang="ru-RU" dirty="0" smtClean="0"/>
              <a:t> постоянных клиентов, режим акции плохого дня.</a:t>
            </a:r>
          </a:p>
          <a:p>
            <a:r>
              <a:rPr lang="ru-RU" dirty="0" smtClean="0"/>
              <a:t>Возможности дополнительного бесплатного рекламного оборудования от производителя.</a:t>
            </a:r>
          </a:p>
          <a:p>
            <a:r>
              <a:rPr lang="ru-RU" dirty="0" smtClean="0"/>
              <a:t>Разработка собственной или совместной акции и привлечение телевиденья.</a:t>
            </a:r>
          </a:p>
          <a:p>
            <a:r>
              <a:rPr lang="ru-RU" dirty="0" smtClean="0"/>
              <a:t>Снижение </a:t>
            </a:r>
          </a:p>
          <a:p>
            <a:r>
              <a:rPr lang="ru-RU" dirty="0" smtClean="0"/>
              <a:t>К</a:t>
            </a:r>
            <a:r>
              <a:rPr lang="ru-RU" dirty="0" smtClean="0"/>
              <a:t>онтроль за использованием оборудования, контроль выполнения договоров с сторонними организациями.</a:t>
            </a:r>
          </a:p>
        </p:txBody>
      </p:sp>
    </p:spTree>
  </p:cSld>
  <p:clrMapOvr>
    <a:masterClrMapping/>
  </p:clrMapOvr>
  <p:transition advTm="22027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Бизнес</a:t>
            </a:r>
            <a:br>
              <a:rPr lang="ru-RU" dirty="0" smtClean="0"/>
            </a:br>
            <a:r>
              <a:rPr lang="ru-RU" dirty="0" smtClean="0"/>
              <a:t>                план</a:t>
            </a:r>
            <a:br>
              <a:rPr lang="ru-RU" dirty="0" smtClean="0"/>
            </a:br>
            <a:endParaRPr lang="ru-RU" sz="20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7500"/>
          </a:bodyPr>
          <a:lstStyle/>
          <a:p>
            <a:r>
              <a:rPr lang="ru-RU" dirty="0" smtClean="0"/>
              <a:t>решения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анализ</a:t>
            </a:r>
            <a:endParaRPr lang="ru-RU" dirty="0"/>
          </a:p>
        </p:txBody>
      </p:sp>
    </p:spTree>
  </p:cSld>
  <p:clrMapOvr>
    <a:masterClrMapping/>
  </p:clrMapOvr>
  <p:transition advClick="0" advTm="2465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05829">
            <a:off x="-263039" y="1557477"/>
            <a:ext cx="2971800" cy="9144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C000"/>
                </a:solidFill>
              </a:rPr>
              <a:t>Анализ</a:t>
            </a:r>
            <a:endParaRPr lang="ru-RU" sz="4400" b="1" i="1" dirty="0">
              <a:solidFill>
                <a:srgbClr val="FFC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987824" y="1772816"/>
            <a:ext cx="5920641" cy="455888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 Состояние рынка по городу</a:t>
            </a:r>
          </a:p>
          <a:p>
            <a:r>
              <a:rPr lang="ru-RU" dirty="0" smtClean="0"/>
              <a:t>2 Конкуренция</a:t>
            </a:r>
          </a:p>
          <a:p>
            <a:r>
              <a:rPr lang="ru-RU" dirty="0" smtClean="0"/>
              <a:t>3 Сегментация клиентского уровня</a:t>
            </a:r>
          </a:p>
          <a:p>
            <a:r>
              <a:rPr lang="ru-RU" dirty="0" smtClean="0"/>
              <a:t>4 Уровень и разнообразие сервиса</a:t>
            </a:r>
          </a:p>
          <a:p>
            <a:r>
              <a:rPr lang="ru-RU" dirty="0" smtClean="0"/>
              <a:t>5 Кадры и мотивация</a:t>
            </a:r>
          </a:p>
          <a:p>
            <a:r>
              <a:rPr lang="ru-RU" dirty="0" smtClean="0"/>
              <a:t>6 Возможности</a:t>
            </a:r>
          </a:p>
          <a:p>
            <a:r>
              <a:rPr lang="ru-RU" dirty="0" smtClean="0"/>
              <a:t>7 Реклама и администрирование.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2492896"/>
            <a:ext cx="2468880" cy="4572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                     </a:t>
            </a:r>
            <a:r>
              <a:rPr lang="ru-RU" sz="1800" i="1" dirty="0" smtClean="0"/>
              <a:t>СТРУКТУРЫ</a:t>
            </a:r>
            <a:endParaRPr lang="ru-RU" sz="1800" i="1" dirty="0"/>
          </a:p>
        </p:txBody>
      </p:sp>
    </p:spTree>
  </p:cSld>
  <p:clrMapOvr>
    <a:masterClrMapping/>
  </p:clrMapOvr>
  <p:transition advTm="13291"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сегментация</a:t>
            </a:r>
            <a:endParaRPr lang="ru-RU" sz="1400" dirty="0"/>
          </a:p>
        </p:txBody>
      </p:sp>
    </p:spTree>
  </p:cSld>
  <p:clrMapOvr>
    <a:masterClrMapping/>
  </p:clrMapOvr>
  <p:transition advTm="2277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Состояние рынка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На данном этапе идет развитие и улучшение </a:t>
            </a:r>
            <a:r>
              <a:rPr lang="ru-RU" sz="1800" dirty="0" err="1" smtClean="0"/>
              <a:t>клиенто</a:t>
            </a:r>
            <a:r>
              <a:rPr lang="ru-RU" sz="1800" dirty="0" smtClean="0"/>
              <a:t> – оборота, а значит есть возможности.</a:t>
            </a:r>
          </a:p>
          <a:p>
            <a:r>
              <a:rPr lang="ru-RU" sz="1800" dirty="0" smtClean="0"/>
              <a:t>Самый центр не насыщен салонами что дает преимущество и уровень статуса.</a:t>
            </a:r>
          </a:p>
          <a:p>
            <a:pPr>
              <a:buNone/>
            </a:pPr>
            <a:r>
              <a:rPr lang="ru-RU" sz="1400" i="1" dirty="0" smtClean="0"/>
              <a:t>Еще при Царях были Цирюльники.  При всех войнах и сменах властей эта ячейка всегда выживала – значит клиент есть всегда!</a:t>
            </a:r>
          </a:p>
        </p:txBody>
      </p:sp>
    </p:spTree>
  </p:cSld>
  <p:clrMapOvr>
    <a:masterClrMapping/>
  </p:clrMapOvr>
  <p:transition advTm="17893"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Конкуренция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1800" dirty="0" smtClean="0"/>
              <a:t>В данной части города - не представлена на достойном уровне.</a:t>
            </a:r>
          </a:p>
          <a:p>
            <a:r>
              <a:rPr lang="ru-RU" sz="1800" dirty="0" smtClean="0"/>
              <a:t>Однообразна в ценах.</a:t>
            </a:r>
          </a:p>
          <a:p>
            <a:r>
              <a:rPr lang="ru-RU" sz="1800" dirty="0" smtClean="0"/>
              <a:t>Существует риск прихода на рынок крупных Российских агломератов, учитывая это необходимо максимально использовать все возможности включая стабильное качество.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20358"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Сегментация клиентского уровня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данной части города много баров, ресторанов, административных служб, а главное кинотеатр и центральная площадь. </a:t>
            </a:r>
          </a:p>
          <a:p>
            <a:r>
              <a:rPr lang="ru-RU" sz="1800" dirty="0" smtClean="0"/>
              <a:t>Разный уровень клиента с привилегией на более денежный уровень.</a:t>
            </a:r>
            <a:endParaRPr lang="ru-RU" sz="1800" dirty="0"/>
          </a:p>
        </p:txBody>
      </p:sp>
    </p:spTree>
  </p:cSld>
  <p:clrMapOvr>
    <a:masterClrMapping/>
  </p:clrMapOvr>
  <p:transition advTm="15132"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Уровень и разнообразие сервиса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данном салоне оно приближено к максимальному за исключением Солярия.</a:t>
            </a:r>
          </a:p>
          <a:p>
            <a:r>
              <a:rPr lang="ru-RU" sz="1800" dirty="0" smtClean="0"/>
              <a:t>Необходимо максимально задействовать не основные функции салона, а развивать дополнительные.</a:t>
            </a:r>
          </a:p>
        </p:txBody>
      </p:sp>
    </p:spTree>
  </p:cSld>
  <p:clrMapOvr>
    <a:masterClrMapping/>
  </p:clrMapOvr>
  <p:transition advTm="12355"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«Golden Lotus»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Кадры и мотивация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4219848"/>
          </a:xfrm>
        </p:spPr>
        <p:txBody>
          <a:bodyPr>
            <a:noAutofit/>
          </a:bodyPr>
          <a:lstStyle/>
          <a:p>
            <a:r>
              <a:rPr lang="ru-RU" sz="1600" dirty="0" smtClean="0"/>
              <a:t>Основополагающая  часть большинства салонов - это мастера и гармония коллектива.</a:t>
            </a:r>
          </a:p>
          <a:p>
            <a:r>
              <a:rPr lang="ru-RU" sz="1600" dirty="0" smtClean="0"/>
              <a:t>Большое внимание необходимо уделять заинтересованности мастера предоставления различных услуг (не только стрижки) </a:t>
            </a:r>
          </a:p>
          <a:p>
            <a:r>
              <a:rPr lang="ru-RU" sz="1600" dirty="0" smtClean="0"/>
              <a:t>Не забывать, что пришедший клиент, в процессе стрижки, может захотеть больше услуг, а также не знать о них.</a:t>
            </a:r>
          </a:p>
          <a:p>
            <a:r>
              <a:rPr lang="ru-RU" sz="1600" dirty="0" smtClean="0"/>
              <a:t> </a:t>
            </a:r>
            <a:r>
              <a:rPr lang="ru-RU" sz="1600" dirty="0" smtClean="0"/>
              <a:t>Необходим запас кадров</a:t>
            </a:r>
          </a:p>
          <a:p>
            <a:r>
              <a:rPr lang="ru-RU" sz="1600" dirty="0" smtClean="0"/>
              <a:t>Собрания в виде «планерки» Обсуждения выполненного качества услуг и мотивация сотрудников в объеме услуг - рекламы их предоставления. Так же самоотдача каждого мастера.  </a:t>
            </a:r>
            <a:endParaRPr lang="ru-RU" sz="1600" dirty="0"/>
          </a:p>
        </p:txBody>
      </p:sp>
    </p:spTree>
  </p:cSld>
  <p:clrMapOvr>
    <a:masterClrMapping/>
  </p:clrMapOvr>
  <p:transition advTm="25304"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205</TotalTime>
  <Words>390</Words>
  <Application>Microsoft Office PowerPoint</Application>
  <PresentationFormat>Экран (4:3)</PresentationFormat>
  <Paragraphs>65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«Golden Lotus»</vt:lpstr>
      <vt:lpstr>Бизнес                 план </vt:lpstr>
      <vt:lpstr>Анализ</vt:lpstr>
      <vt:lpstr>«Golden Lotus»</vt:lpstr>
      <vt:lpstr>«Golden Lotus»</vt:lpstr>
      <vt:lpstr>«Golden Lotus»</vt:lpstr>
      <vt:lpstr>«Golden Lotus»</vt:lpstr>
      <vt:lpstr>«Golden Lotus»</vt:lpstr>
      <vt:lpstr>«Golden Lotus»</vt:lpstr>
      <vt:lpstr>«Golden Lotus»</vt:lpstr>
      <vt:lpstr>Инструменты</vt:lpstr>
      <vt:lpstr>«Golden Lotus»</vt:lpstr>
      <vt:lpstr>«Golden Lotus»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«Golden Lotus»</dc:title>
  <dc:creator>DDD</dc:creator>
  <cp:lastModifiedBy>DDD</cp:lastModifiedBy>
  <cp:revision>21</cp:revision>
  <dcterms:created xsi:type="dcterms:W3CDTF">2016-04-13T15:22:08Z</dcterms:created>
  <dcterms:modified xsi:type="dcterms:W3CDTF">2016-04-13T18:47:28Z</dcterms:modified>
</cp:coreProperties>
</file>